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0" r:id="rId5"/>
    <p:sldId id="257" r:id="rId6"/>
    <p:sldId id="262" r:id="rId7"/>
    <p:sldId id="264" r:id="rId8"/>
    <p:sldId id="261" r:id="rId9"/>
    <p:sldId id="266" r:id="rId10"/>
    <p:sldId id="267" r:id="rId11"/>
    <p:sldId id="268" r:id="rId12"/>
    <p:sldId id="269" r:id="rId13"/>
    <p:sldId id="270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4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38C24C-9F8E-42F8-8BF4-F12D2E66A0CF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EC72BA-8A2A-4E1C-81E0-5A3D9C327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media.mahalo.com/images/3/3e/Stalin_LH_1009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09600"/>
            <a:ext cx="2524125" cy="31908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Successes and Failures of Joseph Stalin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Han Lee and Jamie Au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Stalin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Agricultural production declines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Widespread resistance to collectivization (mostly from farmers)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Farmers would hide large portions of the crop for their own family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Farmers slaughtered their livestock instead of handing them over to Stalin’s factories.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Slaughtering and resistance had destroyed economy.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farmers had rebelled/rioted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Stalin blames the Kulaks (Rich Farmers) and has many Kulaks executed.</a:t>
            </a:r>
          </a:p>
          <a:p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Stalin: The Five Year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 created to support the movement of small farms to huge farm plants.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Demanded unrealistic goals for the industries such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as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estimated 100% increase in coal production, 200% in iron, and 300% in electricity.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the unrealistic goals of this plan, the goals were not achieved.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plan’s demands resulted in an increase of poor work conditions.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was an increase in work related accidents.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was really poor because no effort was put in.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Stalin: Famine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Collectivization had failed in Ukraine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Famine led to a tool of genocide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Stalin had demanded an increase of crops by Ukraine farmers.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Stalin had secret police and his army search for those farmers that hid food.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Ukraine farmers had no food for their own people so this led to a country wide famine.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huge amounts of deaths because of Stalin were called the Ukraine Genocide of 1932-1933.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Stalin: The Great Terror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Anyone who had opposed Stalin’s views became his enemies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Gulags ( slave camps ) were created during this time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Stalin was known for his Gulags.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During the Great Terror, Stalin had killed many of his own people and many foreign people due to them being “suspects”/”enemies”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Gulags were filling up with Stalin’s suspected enemies and many died within the Gulags.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Godbole</a:t>
            </a:r>
            <a:r>
              <a:rPr lang="en-US" dirty="0" smtClean="0"/>
              <a:t>, </a:t>
            </a:r>
            <a:r>
              <a:rPr lang="en-US" dirty="0" err="1" smtClean="0"/>
              <a:t>Medha</a:t>
            </a:r>
            <a:r>
              <a:rPr lang="en-US" dirty="0" smtClean="0"/>
              <a:t>. "Joseph Stalin's Five Year Plan." </a:t>
            </a:r>
            <a:r>
              <a:rPr lang="en-US" i="1" dirty="0" err="1" smtClean="0"/>
              <a:t>Buzzle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5 Jan. 2013. &lt;http://www.buzzle.com/articles/joseph-stalins-five-year-plan.html&gt;.</a:t>
            </a:r>
          </a:p>
          <a:p>
            <a:r>
              <a:rPr lang="en-US" dirty="0" smtClean="0"/>
              <a:t>"Joseph Stalin Biography - life, children, name, death, history, wife, mother, son, old, information, born." </a:t>
            </a:r>
            <a:r>
              <a:rPr lang="en-US" i="1" dirty="0" smtClean="0"/>
              <a:t>Encyclopedia of World Biography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21 Dec. 2013. &lt;http://www.notablebiographies.com/Sc-St/Stalin-Joseph.html&gt;.</a:t>
            </a:r>
          </a:p>
          <a:p>
            <a:r>
              <a:rPr lang="en-US" dirty="0" smtClean="0"/>
              <a:t>"Joseph Stalin." </a:t>
            </a:r>
            <a:r>
              <a:rPr lang="en-US" i="1" dirty="0" smtClean="0"/>
              <a:t>Discover The Networks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21 Dec. 2012. &lt;www.discoverthenetworks.org/individualProfile.asp?indid=2042 &gt;.</a:t>
            </a:r>
          </a:p>
          <a:p>
            <a:r>
              <a:rPr lang="en-US" dirty="0" smtClean="0"/>
              <a:t>"Stalin." </a:t>
            </a:r>
            <a:r>
              <a:rPr lang="en-US" i="1" dirty="0" smtClean="0"/>
              <a:t>History Learning Site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21 Dec. 2012. &lt;http://www.historylearningsite.co.uk/Stalin.htm&gt;.</a:t>
            </a:r>
          </a:p>
          <a:p>
            <a:r>
              <a:rPr lang="en-US" dirty="0" smtClean="0"/>
              <a:t>Success Failures of Stalin s Five Year Plans - College Essay - </a:t>
            </a:r>
            <a:r>
              <a:rPr lang="en-US" dirty="0" err="1" smtClean="0"/>
              <a:t>Cuteysinem</a:t>
            </a:r>
            <a:r>
              <a:rPr lang="en-US" dirty="0" smtClean="0"/>
              <a:t>." </a:t>
            </a:r>
            <a:r>
              <a:rPr lang="en-US" i="1" dirty="0" smtClean="0"/>
              <a:t>Free Term Papers, Research Papers, Essays, Book Notes | StudyMode.com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6 Jan. 2013. &lt;http://www.studymode.com/essays/Success-Failures-Of-Stalin-s-Five-489732.html&gt;.</a:t>
            </a:r>
          </a:p>
          <a:p>
            <a:r>
              <a:rPr lang="en-US" dirty="0" smtClean="0"/>
              <a:t>"The Five-Year Plans." </a:t>
            </a:r>
            <a:r>
              <a:rPr lang="en-US" i="1" dirty="0" smtClean="0"/>
              <a:t>GCSE Modern World History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5 Jan. 2013. &lt;http://www.johndclare.net/Russ11.htm&gt;.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Born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Iosif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Vissarionovich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Dzhugashvili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December 21, 1879 in Georgia.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Stalin’s father had abused his mother and Stalin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his father left, Stalin had excelled in academics and graduated first of his class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Stalin joined a Georgian social-democratic party where he began his Marxism and socialist ideas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Lenin appointed Stalin to the Bolshevik party and Stalin changed his name to Stalin which means “man of steel”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1929 Stalin became the leader of USSR.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of Stalin: The Five Year 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plans placed the industry under state control </a:t>
            </a:r>
          </a:p>
          <a:p>
            <a:r>
              <a:rPr lang="en-US" dirty="0" smtClean="0"/>
              <a:t>And the development of the industry was also planned by the state</a:t>
            </a:r>
          </a:p>
          <a:p>
            <a:r>
              <a:rPr lang="en-US" dirty="0" smtClean="0"/>
              <a:t>These plans were used to set a target that each industry, factory, and worker would have to meet</a:t>
            </a:r>
          </a:p>
          <a:p>
            <a:r>
              <a:rPr lang="en-US" dirty="0" smtClean="0"/>
              <a:t>Since these targets were unrealistic, they were not met but improvements were made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of Stalin: The Five Year Plans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Five Year Plan (1928-1932): placed emphasis on heavy industries, such as steel, coal, iron, oil, and electricity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Five Year Plan (1933-1937): emphasized also on those heavy industries as well as communication systems (ex. railways) and new industries (ex. chemical industries)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Five Year Plan (1938-1941): emphasized the production of weapons that required supplies from the industries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of Stalin: Result of The Five Year 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Five Year Plans were considered to be a success of Stalin in a way because it led to the modernization of the </a:t>
            </a:r>
            <a:r>
              <a:rPr lang="en-US" smtClean="0"/>
              <a:t>Soviet Union </a:t>
            </a:r>
            <a:endParaRPr lang="en-US" dirty="0" smtClean="0"/>
          </a:p>
          <a:p>
            <a:r>
              <a:rPr lang="en-US" dirty="0" smtClean="0"/>
              <a:t>Number of workers increased and output increased, which led to Soviet Russia becoming the leading industrial nation</a:t>
            </a:r>
          </a:p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Five Year Plan: production of iron and coal quadrupled, production of electric power increased and many industrial plants were built</a:t>
            </a:r>
          </a:p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Five Year Plan: Soviet Russia became Germany’s competition in steel production</a:t>
            </a:r>
          </a:p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Five Year Plan: industrial growth rate of the economy increased even more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of Stalin: The Five Year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Reasons why the Five Year Plans were successful:</a:t>
            </a:r>
          </a:p>
          <a:p>
            <a:r>
              <a:rPr lang="en-US" dirty="0" smtClean="0"/>
              <a:t>Stalin brought in foreign experts and engineers to help him</a:t>
            </a:r>
          </a:p>
          <a:p>
            <a:r>
              <a:rPr lang="en-US" dirty="0" smtClean="0"/>
              <a:t>The plans were used to set a target that each industry, factory, and worker would have to meet</a:t>
            </a:r>
          </a:p>
          <a:p>
            <a:r>
              <a:rPr lang="en-US" dirty="0" smtClean="0"/>
              <a:t>If their targets were not met, the workers were fined</a:t>
            </a:r>
          </a:p>
          <a:p>
            <a:r>
              <a:rPr lang="en-US" dirty="0" smtClean="0"/>
              <a:t>Amount of workers increased when women became attracted to the new crèches and day-care centers since that would allow mothers the possibility of working</a:t>
            </a:r>
          </a:p>
          <a:p>
            <a:r>
              <a:rPr lang="en-US" dirty="0" smtClean="0"/>
              <a:t>Slave labor was used for large projects (such as dams and canals)</a:t>
            </a:r>
          </a:p>
          <a:p>
            <a:r>
              <a:rPr lang="en-US" dirty="0" smtClean="0"/>
              <a:t>They concentrated on heavy industries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of Stalin: Result of The Five Year 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Five Year Plans resulted in: </a:t>
            </a:r>
          </a:p>
          <a:p>
            <a:r>
              <a:rPr lang="en-US" dirty="0" smtClean="0"/>
              <a:t>New cities</a:t>
            </a:r>
          </a:p>
          <a:p>
            <a:r>
              <a:rPr lang="en-US" dirty="0" smtClean="0"/>
              <a:t>Dams, canals, and other infrastructures were built</a:t>
            </a:r>
          </a:p>
          <a:p>
            <a:r>
              <a:rPr lang="en-US" dirty="0" smtClean="0"/>
              <a:t>Transport and communications increased</a:t>
            </a:r>
          </a:p>
          <a:p>
            <a:r>
              <a:rPr lang="en-US" dirty="0" smtClean="0"/>
              <a:t>Increase in production of coal and steel</a:t>
            </a:r>
          </a:p>
          <a:p>
            <a:r>
              <a:rPr lang="en-US" dirty="0" smtClean="0"/>
              <a:t>No unemployment</a:t>
            </a:r>
          </a:p>
          <a:p>
            <a:r>
              <a:rPr lang="en-US" dirty="0" smtClean="0"/>
              <a:t>Healthcare improved</a:t>
            </a:r>
          </a:p>
          <a:p>
            <a:r>
              <a:rPr lang="en-US" dirty="0" smtClean="0"/>
              <a:t>Education for more people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of Stalin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Stalin modernized the nation</a:t>
            </a:r>
          </a:p>
          <a:p>
            <a:r>
              <a:rPr lang="en-US" dirty="0" smtClean="0"/>
              <a:t>The Five Year Plans industrialized the nation and strengthened the nation’s economy and military </a:t>
            </a:r>
          </a:p>
          <a:p>
            <a:r>
              <a:rPr lang="en-US" dirty="0" smtClean="0"/>
              <a:t>When Nazi Germany invaded, the Soviets were able to resist and help defeat Hitler in World War II</a:t>
            </a:r>
          </a:p>
          <a:p>
            <a:r>
              <a:rPr lang="en-US" dirty="0" smtClean="0"/>
              <a:t>Under Stalin, the Soviet Union not only won the war but they also gained territory and became one of the major powers in the world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of Stalin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Stalin’s method of collectivization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Collectivization was the confiscation private farms and make state run farms.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method gave no wages to the farmers that had their farms taken away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Instead the farmers now had to produce food for the entire country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Replaced small farms to huge mechanical farms which would produce food faster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Led to famine and agricultural scarcity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833</TotalTime>
  <Words>1021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The Successes and Failures of Joseph Stalin</vt:lpstr>
      <vt:lpstr>Biography</vt:lpstr>
      <vt:lpstr>Successes of Stalin: The Five Year Plans </vt:lpstr>
      <vt:lpstr>Successes of Stalin: The Five Year Plans  </vt:lpstr>
      <vt:lpstr>Successes of Stalin: Result of The Five Year Plans </vt:lpstr>
      <vt:lpstr>Successes of Stalin: The Five Year Plans</vt:lpstr>
      <vt:lpstr>Successes of Stalin: Result of The Five Year Plans </vt:lpstr>
      <vt:lpstr>Successes of Stalin</vt:lpstr>
      <vt:lpstr>Failures of Stalin</vt:lpstr>
      <vt:lpstr>Failures of Stalin </vt:lpstr>
      <vt:lpstr>Failures of Stalin: The Five Year Plans</vt:lpstr>
      <vt:lpstr>Failures of Stalin: Famine</vt:lpstr>
      <vt:lpstr>Failures of Stalin: The Great Terror</vt:lpstr>
      <vt:lpstr>Works Cited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Success and Failures of Joseph Stalin</dc:title>
  <dc:creator>Jamie</dc:creator>
  <cp:lastModifiedBy>Stratton, Masami M</cp:lastModifiedBy>
  <cp:revision>101</cp:revision>
  <dcterms:created xsi:type="dcterms:W3CDTF">2013-01-05T16:37:40Z</dcterms:created>
  <dcterms:modified xsi:type="dcterms:W3CDTF">2013-01-10T15:18:16Z</dcterms:modified>
</cp:coreProperties>
</file>