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61" r:id="rId8"/>
    <p:sldId id="262" r:id="rId9"/>
    <p:sldId id="263" r:id="rId10"/>
    <p:sldId id="264" r:id="rId11"/>
    <p:sldId id="269" r:id="rId12"/>
    <p:sldId id="265" r:id="rId13"/>
    <p:sldId id="259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4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7F747-0E86-C040-9F0F-A3ECFC63BA57}" type="datetimeFigureOut">
              <a:rPr lang="en-US" smtClean="0"/>
              <a:pPr/>
              <a:t>1/10/2013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69E8-AE38-144E-9C22-70CB3E10A4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learningsite.co.uk/gamal_abdel_nasser.htm" TargetMode="External"/><Relationship Id="rId2" Type="http://schemas.openxmlformats.org/officeDocument/2006/relationships/hyperlink" Target="http://uahsibhistory.wikispaces.com/file/view/Gamal_Abdel_Nass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Gamal Abdel Nasser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By; Verna Manson</a:t>
            </a:r>
          </a:p>
          <a:p>
            <a:r>
              <a:rPr lang="en-US" dirty="0" smtClean="0"/>
              <a:t>&amp; Kaila Brooks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Education, the media &amp; propaganda</a:t>
            </a:r>
          </a:p>
          <a:p>
            <a:pPr lvl="1"/>
            <a:r>
              <a:rPr lang="en-US" dirty="0" smtClean="0"/>
              <a:t>Since Egyptian broadcasting was the best in the middle-east, Nasser used it as a major source of propaganda</a:t>
            </a:r>
          </a:p>
          <a:p>
            <a:pPr lvl="1"/>
            <a:r>
              <a:rPr lang="en-US" dirty="0" smtClean="0"/>
              <a:t>Gained exclusive control of all media organs, newspaper kept under state control</a:t>
            </a:r>
          </a:p>
          <a:p>
            <a:pPr lvl="1"/>
            <a:r>
              <a:rPr lang="en-US" dirty="0" smtClean="0"/>
              <a:t>Education given to everyone free of cost, hoped to give the deprived a chance to gain control of the future government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the arts</a:t>
            </a:r>
          </a:p>
          <a:p>
            <a:pPr lvl="1"/>
            <a:r>
              <a:rPr lang="en-US" dirty="0" smtClean="0"/>
              <a:t>The two most influential, well-known Arab Singers at the time made songs praising him</a:t>
            </a:r>
          </a:p>
          <a:p>
            <a:pPr lvl="1"/>
            <a:r>
              <a:rPr lang="en-US" dirty="0" smtClean="0"/>
              <a:t>Plays were produced to belittle his opponents.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Treatment of minorities and women</a:t>
            </a:r>
          </a:p>
          <a:p>
            <a:pPr lvl="1"/>
            <a:r>
              <a:rPr lang="en-US" dirty="0" smtClean="0"/>
              <a:t>Nasser made Egypt an Islamic nation, due to this many Christian Egyptians fled to America, Canada or Western Europe</a:t>
            </a:r>
          </a:p>
          <a:p>
            <a:pPr lvl="1"/>
            <a:r>
              <a:rPr lang="en-US" dirty="0" smtClean="0"/>
              <a:t>Land reform &amp; nationalization of business hurt Christian Egyptians (they depended on private businesses)</a:t>
            </a:r>
          </a:p>
          <a:p>
            <a:pPr lvl="1"/>
            <a:r>
              <a:rPr lang="en-US" dirty="0" smtClean="0"/>
              <a:t>Women encouraged to get education and work to help economy. After six day war they gained voting rights.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and Global Impact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Foreign Policy- stop colonialism</a:t>
            </a:r>
          </a:p>
          <a:p>
            <a:r>
              <a:rPr lang="en-US" dirty="0" smtClean="0"/>
              <a:t>The Suez Canal; 40% was under the control of the French and British</a:t>
            </a:r>
          </a:p>
          <a:p>
            <a:r>
              <a:rPr lang="en-US" dirty="0" smtClean="0"/>
              <a:t>Nasser nationalized the Canal, provoking an attack from the French and British</a:t>
            </a:r>
          </a:p>
          <a:p>
            <a:r>
              <a:rPr lang="en-US" dirty="0" smtClean="0"/>
              <a:t>This attack was looked down upon internationally. Especially by the US, President Eisenhower was openly critical of the French and British</a:t>
            </a:r>
          </a:p>
          <a:p>
            <a:r>
              <a:rPr lang="en-US" dirty="0" smtClean="0"/>
              <a:t>Nasser's’ stand against France and Great Brit made him extremely popular among all Arab Nations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on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USSR and Egypt were allies</a:t>
            </a:r>
          </a:p>
          <a:p>
            <a:r>
              <a:rPr lang="en-US" dirty="0" smtClean="0"/>
              <a:t>USSR provided Egypt with  funding after funding from International </a:t>
            </a:r>
            <a:r>
              <a:rPr lang="en-US" dirty="0"/>
              <a:t>B</a:t>
            </a:r>
            <a:r>
              <a:rPr lang="en-US" dirty="0" smtClean="0"/>
              <a:t>ank stopped after the conflict of 1956</a:t>
            </a:r>
          </a:p>
          <a:p>
            <a:r>
              <a:rPr lang="en-US" dirty="0" smtClean="0"/>
              <a:t>The USSR gained from this relationship by making a stake in the Mediterranean Sea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http://uahsibhistory.wikispaces.com/file/view/Gamal_Abdel_Nasser.pdf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http://www.historylearningsite.co.uk/gamal_abdel_nasser.htm</a:t>
            </a:r>
            <a:endParaRPr lang="en-US" dirty="0" smtClean="0"/>
          </a:p>
          <a:p>
            <a:r>
              <a:rPr lang="en-US" dirty="0" smtClean="0"/>
              <a:t>http://nasser.bibalex.org/Common/pictures01-%20sira_en.htm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Leader</a:t>
            </a:r>
          </a:p>
          <a:p>
            <a:pPr lvl="1"/>
            <a:r>
              <a:rPr lang="en-US" dirty="0" smtClean="0"/>
              <a:t>Gamal Abdel Nasser Jan. 15, 1918 – Sept. 28, 1970</a:t>
            </a:r>
          </a:p>
          <a:p>
            <a:pPr lvl="1"/>
            <a:r>
              <a:rPr lang="en-US" dirty="0" smtClean="0"/>
              <a:t>Had little formal education</a:t>
            </a:r>
          </a:p>
          <a:p>
            <a:pPr lvl="1"/>
            <a:r>
              <a:rPr lang="en-US" dirty="0" smtClean="0"/>
              <a:t>From 1935-1936 Nasser was elected Chairman of a committee of Cairo secondary school students interested in Egyptian political reform</a:t>
            </a:r>
          </a:p>
          <a:p>
            <a:pPr lvl="1"/>
            <a:r>
              <a:rPr lang="en-US" dirty="0" smtClean="0"/>
              <a:t>In !937 halted his political life and admitted to the Egyptian Military Academy</a:t>
            </a:r>
          </a:p>
          <a:p>
            <a:pPr lvl="1"/>
            <a:r>
              <a:rPr lang="en-US" dirty="0" smtClean="0"/>
              <a:t>Lead Egyptian revolution of 1952</a:t>
            </a:r>
          </a:p>
          <a:p>
            <a:pPr lvl="1"/>
            <a:r>
              <a:rPr lang="en-US" dirty="0" smtClean="0"/>
              <a:t>Second president of Egypt from 1956 to his death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1517: Egypt was conquered by the Ottoman Empire</a:t>
            </a:r>
          </a:p>
          <a:p>
            <a:pPr lvl="1"/>
            <a:r>
              <a:rPr lang="en-US" dirty="0" smtClean="0"/>
              <a:t>1882: United Kingdom invaded and occupied Egypt</a:t>
            </a:r>
          </a:p>
          <a:p>
            <a:pPr lvl="1"/>
            <a:r>
              <a:rPr lang="en-US" dirty="0" smtClean="0"/>
              <a:t>WW1: Egypt made protectorate of the United Kingdom</a:t>
            </a:r>
          </a:p>
          <a:p>
            <a:pPr lvl="1"/>
            <a:r>
              <a:rPr lang="en-US" dirty="0" smtClean="0"/>
              <a:t>1922: Gained independence from the United Kingdom</a:t>
            </a:r>
          </a:p>
          <a:p>
            <a:pPr lvl="1"/>
            <a:r>
              <a:rPr lang="en-US" dirty="0" smtClean="0"/>
              <a:t>1952: King Farouk overthrown by the “Free Officer Movement” led by Nasser</a:t>
            </a:r>
          </a:p>
          <a:p>
            <a:pPr lvl="1"/>
            <a:r>
              <a:rPr lang="en-US" dirty="0" smtClean="0"/>
              <a:t>1954: Nasser removed the first president, General Muhammad Naguib, from office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of 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In 1952 a rebellious army, the Free Officers Movement, led by General Naguib and Colonel Nasser took power and forced the abdication of King Farouk (Known as 1952 revolution)</a:t>
            </a:r>
          </a:p>
          <a:p>
            <a:r>
              <a:rPr lang="en-US" dirty="0" smtClean="0"/>
              <a:t>Nasser disagreed with many of Naguib’s political matters so he allied with regional and local influential people. Purged all Naguib supporters</a:t>
            </a:r>
          </a:p>
          <a:p>
            <a:r>
              <a:rPr lang="en-US" dirty="0" smtClean="0"/>
              <a:t>In 1956 Nasser proclaimed a new constitution that established Egypt as a one party socialist Arab state with Islam as the official religion</a:t>
            </a:r>
          </a:p>
          <a:p>
            <a:r>
              <a:rPr lang="en-US" dirty="0" smtClean="0"/>
              <a:t>In 1957 elections were held and Egypt became a single party 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Single 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Nationalism grew with the fall of ottoman empire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July 1952, the free officers movement, a rebellious army group, led by general Mohammad Naguib and colonel Gamal Abdel Nasser took power and forced the abdication of King Farouk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This milt. Coup d'état is known as the 1952 Revolution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June 18, 1953 Egypt was proclaimed a republic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Nasser disagreed with General </a:t>
            </a:r>
            <a:r>
              <a:rPr lang="en-US" dirty="0">
                <a:latin typeface="Times New Roman"/>
                <a:ea typeface="宋体"/>
                <a:cs typeface="Times New Roman"/>
              </a:rPr>
              <a:t>N</a:t>
            </a:r>
            <a:r>
              <a:rPr lang="en-US" dirty="0" smtClean="0">
                <a:latin typeface="Times New Roman"/>
                <a:ea typeface="宋体"/>
                <a:cs typeface="Times New Roman"/>
              </a:rPr>
              <a:t>aguib on many political matters and so he ‘allied’ with regional and local influential people. Nasser ultimately became the unchallenged ruler of Egypt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Jan 1958, Nasser proclaimed a new constitution that established Egypt as one party socialist </a:t>
            </a:r>
            <a:r>
              <a:rPr lang="en-US" dirty="0">
                <a:latin typeface="Times New Roman"/>
                <a:ea typeface="宋体"/>
                <a:cs typeface="Times New Roman"/>
              </a:rPr>
              <a:t>A</a:t>
            </a:r>
            <a:r>
              <a:rPr lang="en-US" dirty="0" smtClean="0">
                <a:latin typeface="Times New Roman"/>
                <a:ea typeface="宋体"/>
                <a:cs typeface="Times New Roman"/>
              </a:rPr>
              <a:t>rab state with </a:t>
            </a:r>
            <a:r>
              <a:rPr lang="en-US" dirty="0">
                <a:latin typeface="Times New Roman"/>
                <a:ea typeface="宋体"/>
                <a:cs typeface="Times New Roman"/>
              </a:rPr>
              <a:t>I</a:t>
            </a:r>
            <a:r>
              <a:rPr lang="en-US" dirty="0" smtClean="0">
                <a:latin typeface="Times New Roman"/>
                <a:ea typeface="宋体"/>
                <a:cs typeface="Times New Roman"/>
              </a:rPr>
              <a:t>slam as the official religion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宋体"/>
                <a:cs typeface="Times New Roman"/>
              </a:rPr>
              <a:t>1957, elections were held, Egypt became a single party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Establishment of Single 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Nasser decided to plot against the Royal Family, and overthrow King Farouk </a:t>
            </a:r>
          </a:p>
          <a:p>
            <a:r>
              <a:rPr lang="en-US" dirty="0" smtClean="0"/>
              <a:t>On July 23</a:t>
            </a:r>
            <a:r>
              <a:rPr lang="en-US" baseline="30000" dirty="0" smtClean="0"/>
              <a:t>rd</a:t>
            </a:r>
            <a:r>
              <a:rPr lang="en-US" dirty="0" smtClean="0"/>
              <a:t> 1952, Nasser helped organize a revolt against the Royal Family</a:t>
            </a:r>
          </a:p>
          <a:p>
            <a:r>
              <a:rPr lang="en-US" dirty="0" smtClean="0"/>
              <a:t>They were overthrown after a few days of bloodless revolution</a:t>
            </a:r>
          </a:p>
          <a:p>
            <a:r>
              <a:rPr lang="en-US" dirty="0" smtClean="0"/>
              <a:t>1956 conflict with the British and French (Nasser wanted to be free of colonialism)</a:t>
            </a:r>
          </a:p>
          <a:p>
            <a:r>
              <a:rPr lang="en-US" dirty="0" smtClean="0"/>
              <a:t>To deal with opposition Nasser did what he could to restore national pride to all Arab nations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80" b="1" dirty="0"/>
              <a:t>ECONOMIC POLICIES</a:t>
            </a:r>
            <a:endParaRPr lang="en-US" sz="4480" dirty="0"/>
          </a:p>
          <a:p>
            <a:pPr lvl="0"/>
            <a:r>
              <a:rPr lang="en-US" b="1" dirty="0"/>
              <a:t>Secured funds for the</a:t>
            </a:r>
            <a:r>
              <a:rPr lang="en-US" b="1" dirty="0" smtClean="0"/>
              <a:t> Aswan </a:t>
            </a:r>
            <a:r>
              <a:rPr lang="en-US" b="1" dirty="0"/>
              <a:t>High dam, which would bring great economic benefits to his country</a:t>
            </a:r>
            <a:endParaRPr lang="en-US" dirty="0"/>
          </a:p>
          <a:p>
            <a:pPr lvl="0"/>
            <a:r>
              <a:rPr lang="en-US" b="1" dirty="0"/>
              <a:t>Nationalized</a:t>
            </a:r>
            <a:r>
              <a:rPr lang="en-US" b="1" dirty="0" smtClean="0"/>
              <a:t> Suez </a:t>
            </a:r>
            <a:r>
              <a:rPr lang="en-US" b="1" dirty="0"/>
              <a:t>canal in 1956 in order to retaliate and gain more funds for the dam</a:t>
            </a:r>
            <a:endParaRPr lang="en-US" dirty="0"/>
          </a:p>
          <a:p>
            <a:pPr lvl="0"/>
            <a:r>
              <a:rPr lang="en-US" b="1" dirty="0"/>
              <a:t>Affiliation with communists led to withdrawal of British and American support of the dam</a:t>
            </a:r>
            <a:endParaRPr lang="en-US" dirty="0"/>
          </a:p>
          <a:p>
            <a:pPr lvl="0"/>
            <a:r>
              <a:rPr lang="en-US" b="1" dirty="0"/>
              <a:t>Aswan high dam resulted in an increase of crop production</a:t>
            </a:r>
            <a:endParaRPr lang="en-US" dirty="0"/>
          </a:p>
          <a:p>
            <a:pPr lvl="0"/>
            <a:r>
              <a:rPr lang="en-US" b="1" dirty="0"/>
              <a:t>Under nationalization, 7 billion Egyptian pounds of private assets transferred into the public sector</a:t>
            </a:r>
            <a:endParaRPr lang="en-US" dirty="0"/>
          </a:p>
          <a:p>
            <a:pPr lvl="0"/>
            <a:r>
              <a:rPr lang="en-US" b="1" dirty="0"/>
              <a:t>All large companies, major industries, and banks were transferred to public, government control</a:t>
            </a:r>
            <a:endParaRPr lang="en-US" dirty="0"/>
          </a:p>
          <a:p>
            <a:pPr lvl="0"/>
            <a:r>
              <a:rPr lang="en-US" b="1" dirty="0"/>
              <a:t>In the land reforms of 1952 and 1961, private land reduced from 200 to 10 feddans (land area units)</a:t>
            </a:r>
            <a:endParaRPr lang="en-US" dirty="0"/>
          </a:p>
          <a:p>
            <a:pPr lvl="0"/>
            <a:r>
              <a:rPr lang="en-US" b="1" dirty="0"/>
              <a:t>Capital investment increased and electric power, mining and industry flourished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POLITICAL POLICIES</a:t>
            </a:r>
            <a:endParaRPr lang="en-US" dirty="0" smtClean="0"/>
          </a:p>
          <a:p>
            <a:pPr lvl="0"/>
            <a:r>
              <a:rPr lang="en-US" sz="2000" b="1" dirty="0" smtClean="0"/>
              <a:t>Nasser established the rev command council, to solidify the milt hold on the government</a:t>
            </a:r>
            <a:endParaRPr lang="en-US" sz="2000" dirty="0" smtClean="0"/>
          </a:p>
          <a:p>
            <a:pPr lvl="0"/>
            <a:r>
              <a:rPr lang="en-US" sz="2000" b="1" dirty="0" smtClean="0"/>
              <a:t>In 1952 many new reforms were established to create order: civil service reforms, party system reforms, and agrarian system reforms</a:t>
            </a:r>
            <a:endParaRPr lang="en-US" sz="2000" dirty="0" smtClean="0"/>
          </a:p>
          <a:p>
            <a:pPr lvl="0"/>
            <a:r>
              <a:rPr lang="en-US" sz="2000" b="1" dirty="0" smtClean="0"/>
              <a:t>The Suez canal was nationalized in 1956</a:t>
            </a:r>
            <a:endParaRPr lang="en-US" sz="2000" dirty="0" smtClean="0"/>
          </a:p>
          <a:p>
            <a:pPr lvl="0"/>
            <a:r>
              <a:rPr lang="en-US" sz="2000" b="1" dirty="0" smtClean="0"/>
              <a:t>Nasser made Egypt less dependent on western nations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single-party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SOCIAL POLICIES</a:t>
            </a:r>
            <a:endParaRPr lang="en-US" dirty="0" smtClean="0"/>
          </a:p>
          <a:p>
            <a:pPr lvl="0"/>
            <a:r>
              <a:rPr lang="en-US" sz="2000" b="1" dirty="0" smtClean="0"/>
              <a:t>Average living standard was raised </a:t>
            </a:r>
            <a:endParaRPr lang="en-US" sz="2000" dirty="0" smtClean="0"/>
          </a:p>
          <a:p>
            <a:pPr lvl="0"/>
            <a:r>
              <a:rPr lang="en-US" sz="2000" b="1" dirty="0" smtClean="0"/>
              <a:t>There was an increase in spending for social services, pensions, and benefits</a:t>
            </a:r>
            <a:endParaRPr lang="en-US" sz="2000" dirty="0" smtClean="0"/>
          </a:p>
          <a:p>
            <a:pPr lvl="0"/>
            <a:r>
              <a:rPr lang="en-US" sz="2000" b="1" dirty="0" smtClean="0"/>
              <a:t>Nasser enacted many land reforms with very socialist ideals </a:t>
            </a:r>
            <a:endParaRPr lang="en-US" sz="2000" dirty="0" smtClean="0"/>
          </a:p>
          <a:p>
            <a:pPr lvl="0"/>
            <a:r>
              <a:rPr lang="en-US" sz="2000" b="1" dirty="0" smtClean="0"/>
              <a:t>Reduction of agriculture rents</a:t>
            </a:r>
            <a:endParaRPr lang="en-US" sz="2000" dirty="0" smtClean="0"/>
          </a:p>
          <a:p>
            <a:pPr lvl="0"/>
            <a:r>
              <a:rPr lang="en-US" sz="2000" b="1" dirty="0" smtClean="0"/>
              <a:t>Extreme reduction of private property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961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Gamal Abdel Nasser</vt:lpstr>
      <vt:lpstr>Narrative</vt:lpstr>
      <vt:lpstr>Historical Context</vt:lpstr>
      <vt:lpstr>Elimination of Opposition</vt:lpstr>
      <vt:lpstr>Origins of Single Party States</vt:lpstr>
      <vt:lpstr>Establishment of Single Party States</vt:lpstr>
      <vt:lpstr>Rule of single-party states</vt:lpstr>
      <vt:lpstr>Rule of single-party states</vt:lpstr>
      <vt:lpstr>Rule of single-party states</vt:lpstr>
      <vt:lpstr>Rule of single-party states</vt:lpstr>
      <vt:lpstr>Rule of single-party states</vt:lpstr>
      <vt:lpstr>Rule of single-party states</vt:lpstr>
      <vt:lpstr>Regional and Global Impact </vt:lpstr>
      <vt:lpstr>Influence on the Cold War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Gamal Abdel Nasser</dc:title>
  <dc:creator>Robert Manson</dc:creator>
  <cp:lastModifiedBy>Stratton, Masami M</cp:lastModifiedBy>
  <cp:revision>3</cp:revision>
  <dcterms:created xsi:type="dcterms:W3CDTF">2013-01-07T03:07:10Z</dcterms:created>
  <dcterms:modified xsi:type="dcterms:W3CDTF">2013-01-10T19:16:50Z</dcterms:modified>
</cp:coreProperties>
</file>